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58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BA069-0237-9099-BEA7-8B3D3A6EA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CE24A9-B50C-648B-A780-4D8597F28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6B90B-D3EE-39D3-4C54-07CF9DFE2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76EE8-4723-5CA7-6DD3-A2E7D1529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232F4-BE49-BD44-1643-CA60C171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51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3DED7-E054-79C4-9DAF-1F55B2BD3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6A389-1727-BB58-C274-559059DB1B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F195D-1878-2821-C827-D664F911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51EBE-3330-CECF-6DA2-BA77C921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94A8F-920C-0C15-E7B2-9346EC48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7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FB1BBD-027B-67C2-519C-7888E09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BF0318-313A-193F-7872-AA1A2CE6B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3214F-7762-EEFE-08B4-9BB10693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E6AD7-211D-ECFB-14D6-E02EA475F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31AD8-589C-AD95-0AE7-641D02A86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28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B61B3-E26C-3C14-2CA6-7F98074A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C59A-D95F-C370-B271-03F31A989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1834F-028F-0C2C-17E6-A45A3B47B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115EB-E472-4A8D-9FAD-3487037E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A49B5-DC2D-DD9F-1017-8DCE728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35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CAFDC-F93B-55D0-E61E-7EABFF663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0E97E-9FB0-9C8F-3176-9F8C242A9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CDAAB-C6FE-B895-0887-2C04DB42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6381-35E6-1557-41C6-2B4D597ED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9CC9E-001D-8CD4-B786-E0FC5CA63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98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AB4D-C1AD-552F-05F2-3761DCB9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E3440-6A57-744F-42B9-2CD4E7C4EB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0EE0F-F3EC-EE09-3270-F627DFD45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A242D-8224-3055-4DCE-22134C02B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E36C1F-6C45-FF92-E773-D8A0C1022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6D532-0937-EBB9-0181-B288E466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016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B5A16-C962-839E-BDB2-071A6CEB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4F70E-151A-D1F0-6EB3-2CF88E0AE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41EC0-F7F0-1798-7C34-414666963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51128B-AEDA-7314-D7E3-E048EF94E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C5084E-5B69-212A-C159-43CCDFFD4A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067694-5D04-73B9-6F73-6CBBCAAEE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F9D5FD-9C76-8F85-8079-3A4181AA0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925F35-0480-F4AF-DC9B-AE60EA74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35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5BEA3-8449-383D-7A1A-63D0CEBE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1CC5D-8893-F408-BEA6-FBBEBD72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A727F4-485C-7F1A-4C0B-F9BB7FE3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ACA7E0-DA0C-5A74-6E3B-326D6CE15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36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29C7D9-3C1F-6255-E1C9-3501E5FE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019171-0AC8-2823-9BC8-4F5A91591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902B4-F12D-D44A-B1DC-4B7598B8E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70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B75D1-6CDE-EA4D-3AB0-2A0B0406B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364C9-3405-0262-0317-5D3D968FA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AA1A5-B3D1-9AEE-B552-B904D0B7B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AD9B4-8B67-5A64-58C7-C67993C2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4FD61-8278-7F00-7A7E-30601E525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BB8276-CDF0-1707-FFBB-FB2AD5ED8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46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58CD-299E-A767-38D9-FEB85B616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6A13A-D4BB-EED5-D5D2-D4C8E3FD3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658B9-E543-9AB1-565D-C5F97FCDD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A9309-82BD-698D-3661-60D2E35DC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9C4B1-531E-6073-9FF3-8AFC8DBB1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4C6A6-9D82-0319-42DB-010DB88DB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3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E196E9-EBD0-A8C1-5B89-64AF2573D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FD1C2-42A6-D517-9767-9919301C5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3B287-2611-D884-CF97-E07282C7F0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E25DA1-C636-44D3-AC55-676A9A0362AE}" type="datetimeFigureOut">
              <a:rPr lang="en-US" smtClean="0"/>
              <a:t>4/22/2025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C19B6-BA94-EFE9-51F9-17FD1C5C4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1185D-0FD4-F7A9-BF1D-EFC722389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FBB9DE-A28F-4A1E-AFCA-3C502CAF5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9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kodirect.jten.mil/Atlas2/page/coi/externalCourseAccess.jsf?v=1554302308095&amp;course_prefix=J3T&amp;course_number=A-US1329" TargetMode="External"/><Relationship Id="rId2" Type="http://schemas.openxmlformats.org/officeDocument/2006/relationships/hyperlink" Target="https://jkodirect.jten.mil/Atlas2/page/coi/externalCourseAccess.jsf?v=1554302084733&amp;course_prefix=JS&amp;course_number=-US00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signal.army.mi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127.wg.prms.mail.org@us.af.mil" TargetMode="External"/><Relationship Id="rId2" Type="http://schemas.openxmlformats.org/officeDocument/2006/relationships/hyperlink" Target="https://prmsglobal.prms.af.mil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usaf.mi.127-wg.mbx.prmsmail@mail.smil.mi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549EA-41C0-2550-F860-B6D4141927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SOUTHCOM Online Training (TSIRT)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Theater Specific Individual Readiness Training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9BE774-EAA2-C9A8-EAB1-1BCF4EF1A3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 of 20240910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2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EA205-2488-5172-6C98-51B4C5D94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SOUTHCOM Online Training (TSIRT)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B2F7-ACB2-43A4-3565-FFF145856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>
              <a:lnSpc>
                <a:spcPct val="150000"/>
              </a:lnSpc>
            </a:pPr>
            <a:r>
              <a:rPr lang="en-US" sz="1600" b="1" dirty="0">
                <a:latin typeface="Arial"/>
                <a:cs typeface="Arial"/>
              </a:rPr>
              <a:t>Anti-Terrorism Awareness (Level1):</a:t>
            </a:r>
            <a:endParaRPr lang="en-US" sz="16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lvl="1" fontAlgn="base">
              <a:lnSpc>
                <a:spcPct val="150000"/>
              </a:lnSpc>
            </a:pPr>
            <a:r>
              <a:rPr lang="en-US" sz="1600" dirty="0">
                <a:latin typeface="Arial"/>
                <a:cs typeface="Calibri"/>
                <a:hlinkClick r:id="rId2"/>
              </a:rPr>
              <a:t>https://jkodirect.jten.mil/Atlas2/page/coi/externalCourseAccess.jsf?v=1554302084733&amp;course_prefix=JS&amp;course_number=-US007</a:t>
            </a:r>
            <a:endParaRPr lang="en-US" sz="1600" dirty="0">
              <a:latin typeface="Arial"/>
              <a:cs typeface="Calibri"/>
            </a:endParaRPr>
          </a:p>
          <a:p>
            <a:pPr marL="457200" lvl="1" fontAlgn="base">
              <a:lnSpc>
                <a:spcPct val="150000"/>
              </a:lnSpc>
            </a:pPr>
            <a:endParaRPr lang="en-US" sz="1600" dirty="0">
              <a:latin typeface="Arial"/>
              <a:cs typeface="Calibri"/>
            </a:endParaRPr>
          </a:p>
          <a:p>
            <a:pPr fontAlgn="base">
              <a:lnSpc>
                <a:spcPct val="150000"/>
              </a:lnSpc>
            </a:pPr>
            <a:r>
              <a:rPr lang="en-US" sz="1600" b="1" dirty="0">
                <a:latin typeface="Arial"/>
                <a:cs typeface="Arial"/>
              </a:rPr>
              <a:t>     SERE 100.2 (Code of Conduct):</a:t>
            </a:r>
          </a:p>
          <a:p>
            <a:pPr marL="457200" lvl="1" fontAlgn="base">
              <a:lnSpc>
                <a:spcPct val="150000"/>
              </a:lnSpc>
            </a:pPr>
            <a:r>
              <a:rPr lang="en-US" sz="1600" dirty="0">
                <a:latin typeface="Arial"/>
                <a:cs typeface="Calibri"/>
                <a:hlinkClick r:id="rId3"/>
              </a:rPr>
              <a:t>https://jkodirect.jten.mil/Atlas2/page/coi/externalCourseAccess.jsf?v=1554302308095&amp;course_prefix=J3T&amp;course_number=A-US1329</a:t>
            </a:r>
            <a:endParaRPr lang="en-US" sz="1600" dirty="0">
              <a:latin typeface="Arial"/>
              <a:cs typeface="Calibri"/>
            </a:endParaRPr>
          </a:p>
          <a:p>
            <a:pPr marL="457200" lvl="1" fontAlgn="base">
              <a:lnSpc>
                <a:spcPct val="150000"/>
              </a:lnSpc>
            </a:pPr>
            <a:endParaRPr lang="en-US" sz="1600" dirty="0">
              <a:latin typeface="Arial"/>
              <a:cs typeface="Calibri"/>
            </a:endParaRPr>
          </a:p>
          <a:p>
            <a:pPr fontAlgn="base">
              <a:lnSpc>
                <a:spcPct val="150000"/>
              </a:lnSpc>
            </a:pPr>
            <a:r>
              <a:rPr lang="en-US" sz="1600" b="1" dirty="0">
                <a:latin typeface="Arial"/>
                <a:cs typeface="Arial"/>
              </a:rPr>
              <a:t>     Cyber Awareness Training</a:t>
            </a:r>
          </a:p>
          <a:p>
            <a:pPr marL="457200" marR="0" lvl="1" indent="0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  <a:hlinkClick r:id="rId4"/>
              </a:rPr>
              <a:t>https://cs.signal.army.mil/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fontAlgn="base">
              <a:lnSpc>
                <a:spcPct val="150000"/>
              </a:lnSpc>
            </a:pPr>
            <a:endParaRPr lang="en-US" sz="1600" b="1" dirty="0">
              <a:latin typeface="Arial"/>
              <a:cs typeface="Arial"/>
            </a:endParaRPr>
          </a:p>
          <a:p>
            <a:pPr fontAlgn="base">
              <a:lnSpc>
                <a:spcPct val="150000"/>
              </a:lnSpc>
            </a:pPr>
            <a:r>
              <a:rPr lang="en-US" sz="1600" b="1" dirty="0">
                <a:latin typeface="Arial"/>
                <a:cs typeface="Arial"/>
              </a:rPr>
              <a:t>     Mandatory Army IT User Agreement (AUP):</a:t>
            </a:r>
          </a:p>
          <a:p>
            <a:pPr marL="457200" lvl="1" fontAlgn="base">
              <a:lnSpc>
                <a:spcPct val="150000"/>
              </a:lnSpc>
            </a:pPr>
            <a:r>
              <a:rPr lang="en-US" sz="1600" dirty="0">
                <a:latin typeface="Arial"/>
                <a:cs typeface="Arial"/>
                <a:hlinkClick r:id="rId4"/>
              </a:rPr>
              <a:t>https://cs.signal.army.mil/</a:t>
            </a:r>
            <a:endParaRPr lang="en-US" sz="16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43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E4A5-551C-4E5D-2988-C68318205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ISOPREP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63742-67AB-5E41-3C81-1C6759B19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lvl="1" indent="0" algn="ctr" defTabSz="91440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ISO-PREP Certificate </a:t>
            </a: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**YOU MAY ACCESS FROM NIPR**</a:t>
            </a: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https://prmsglobal.prms.af.mil/</a:t>
            </a: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0" i="0" dirty="0">
                <a:solidFill>
                  <a:srgbClr val="0E10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you’ve completed ISO-PREP previously, contact with your local site security manager and request them to send us a memo or email validating that your ISO-PREP information is current</a:t>
            </a:r>
          </a:p>
          <a:p>
            <a:pPr algn="ctr"/>
            <a:endParaRPr lang="en-US" sz="2400" dirty="0">
              <a:solidFill>
                <a:srgbClr val="0E10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 fontAlgn="ctr">
              <a:spcBef>
                <a:spcPts val="0"/>
              </a:spcBef>
              <a:spcAft>
                <a:spcPts val="0"/>
              </a:spcAft>
            </a:pPr>
            <a:endParaRPr lang="en-US" sz="2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800" b="1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Special Message:</a:t>
            </a:r>
            <a:b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u="sng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PRMS Operations Support Team contact information</a:t>
            </a:r>
            <a:b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Assistance, please contact us at our primary location 586-239-3701</a:t>
            </a:r>
            <a:b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DSN 312-273-3701</a:t>
            </a:r>
            <a:b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NIPR Email: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127.wg.prms.mail.org@us.af.mil</a:t>
            </a:r>
            <a:endParaRPr lang="en-US" sz="2800" b="0" i="0" u="none" strike="noStrike" dirty="0">
              <a:effectLst/>
              <a:latin typeface="Arial" panose="020B0604020202020204" pitchFamily="34" charset="0"/>
            </a:endParaRPr>
          </a:p>
          <a:p>
            <a:pPr marL="0" algn="ctr" fontAlgn="ctr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SIPR Email: </a:t>
            </a:r>
            <a:r>
              <a:rPr lang="en-US" sz="2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usaf.mi.127-wg.mbx.prmsmail@mail.smil.mil</a:t>
            </a:r>
            <a:endParaRPr lang="en-US" sz="2800" b="0" i="0" u="none" strike="noStrike" dirty="0">
              <a:effectLst/>
              <a:latin typeface="Arial" panose="020B060402020202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6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9FBE4-3116-7DBD-4969-79E25299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SOUTHCOM Online Training (TSIRT)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D8002-24A3-DD85-DDDD-F2C5E1E8B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Once completed, send your TSIRT Packet to the address below: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/>
              <a:t>DLL-CETAD-DART</a:t>
            </a:r>
            <a:r>
              <a:rPr lang="en-US" dirty="0"/>
              <a:t>_Admin@usace.army.mil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276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SOUTHCOM Online Training (TSIRT) Theater Specific Individual Readiness Training  </vt:lpstr>
      <vt:lpstr>SOUTHCOM Online Training (TSIRT)</vt:lpstr>
      <vt:lpstr>ISOPREP</vt:lpstr>
      <vt:lpstr>SOUTHCOM Online Training (TSIRT)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Kidwell, Jessica L CIV USARMY CETAD (USA)</dc:creator>
  <cp:lastModifiedBy>Moeck, Shannon M CIV USARMY CETAM (USA)</cp:lastModifiedBy>
  <cp:revision>4</cp:revision>
  <dcterms:created xsi:type="dcterms:W3CDTF">2025-04-22T18:05:24Z</dcterms:created>
  <dcterms:modified xsi:type="dcterms:W3CDTF">2025-04-22T18:46:46Z</dcterms:modified>
</cp:coreProperties>
</file>