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91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FF459-4242-4A6B-9A0D-A383EC121948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2843A-11A5-4CE5-BFAA-F0D45F3B2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647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92843A-11A5-4CE5-BFAA-F0D45F3B235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450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F39D1-3429-4A22-043D-DEF8514CAC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544CA0-C8E4-E5D5-B7BD-4C5B2D32E6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472A5-02FC-3EF7-D22D-BB86646C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B6B8-F8D2-4E11-9043-EAA6B3DD8130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9DC39-2D46-480C-0A0A-A093054CC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AB61A-806A-4A92-DA28-FD1B1A21D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54EFC-3E9E-4A2C-A863-05CAB89CF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3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0F06A-105E-11E1-7F4B-09CE749B9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3652ED-4539-3DB2-6997-DE8E4AE3D9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96A32-F82A-B119-D85A-28E51AD0E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B6B8-F8D2-4E11-9043-EAA6B3DD8130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F6E95-122C-763A-820D-628C1B1F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936786-7F03-47B1-CF76-625357F60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54EFC-3E9E-4A2C-A863-05CAB89CF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4FBDCA-749A-6173-2A26-13E29A01EF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A10D0C-7C85-C72E-B4BB-49D5F76627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7B2A7-90E4-CDE0-4DCD-873C28117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B6B8-F8D2-4E11-9043-EAA6B3DD8130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DB329-3F86-C43B-04B4-740DD19A8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8F8688-DA75-347D-0262-4D2B8018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54EFC-3E9E-4A2C-A863-05CAB89CF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488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B1B73-D36F-FBF9-8B86-FD6F550DD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14207-91DE-08A6-60AD-A45E137A1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68DC3-083C-779F-D692-6E6567BDF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B6B8-F8D2-4E11-9043-EAA6B3DD8130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D0ED2-6547-1C34-1E01-2E8AE2318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2E474-6648-5D55-6896-C8E532BCE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54EFC-3E9E-4A2C-A863-05CAB89CF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244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52FA6-489A-45FB-716D-C61E9A721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9DCC2-3062-8F2C-6E0A-6228D28B5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E48A3-E5F9-2173-0BCA-D5D5270D8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B6B8-F8D2-4E11-9043-EAA6B3DD8130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A0FF5-30B5-4D62-8F05-BC9AB9C14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0B03F-AA0B-AF93-401F-ED54E3C6A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54EFC-3E9E-4A2C-A863-05CAB89CF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487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B88A3-EF22-CD0B-D42A-36D0D6F8A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C3DE0-E13B-8F4D-3AB6-6A392BC643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B63018-E687-002F-6501-8A08FE8FC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0FC64F-C8D6-978C-2313-47A3BFD8A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B6B8-F8D2-4E11-9043-EAA6B3DD8130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38E2A2-3248-6958-D41B-564A82B3D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B8FC2A-3C77-D28A-0E50-FE3BF3F01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54EFC-3E9E-4A2C-A863-05CAB89CF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8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B0786-FD38-79EE-3791-3A55DB61A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D73EE3-5655-ADBB-0720-A6DE51ADF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930069-CEB3-FC1D-C015-7398B835AD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14C43F-D0F6-02AB-D76C-91A76106A4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538359-4DE6-1DBA-4B4A-505F50CFA8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0A7D7B-136A-157B-E578-A603843B7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B6B8-F8D2-4E11-9043-EAA6B3DD8130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BB81AB-AC9E-C2B2-45CF-55FA0A17C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A0BC8A-76AD-5C13-D890-DE5A76095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54EFC-3E9E-4A2C-A863-05CAB89CF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50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6AEA3-1D19-0CAF-0E4C-778AC0D20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2982D9-8DD2-4A14-9FCE-525FE157B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B6B8-F8D2-4E11-9043-EAA6B3DD8130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AEDA89-FA58-28E9-CCFA-9E338C714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6D7D0-FE76-4C58-5B2C-4FC78C1B3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54EFC-3E9E-4A2C-A863-05CAB89CF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56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DD8579-9BD7-717A-C46E-D5424C186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B6B8-F8D2-4E11-9043-EAA6B3DD8130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F222E6-F99C-1C2C-7DB1-24527D36A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9BA0D-8C44-638B-13F2-D7799E6A4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54EFC-3E9E-4A2C-A863-05CAB89CF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62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A27A1-0C2E-6B10-9F99-8BE41D544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03110-E9F2-F6DF-804E-9833B7DFB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689BD-552B-359D-0B31-B8CB6B9F20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36FF77-7DDB-412C-8033-4589324E6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B6B8-F8D2-4E11-9043-EAA6B3DD8130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3C8B9-FC8F-C6D8-9C02-E4200DAB1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770C0C-D3E4-1BD7-9271-AD4D97271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54EFC-3E9E-4A2C-A863-05CAB89CF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7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C37C5-A271-2266-D1F1-E91D8D890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12358D-507A-9715-B3C2-3D0876AF4A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CCE709-4F47-4E0A-B006-AEB5D2790A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E7193-D7F2-2F96-6190-4A38A13AE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B6B8-F8D2-4E11-9043-EAA6B3DD8130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4B8D30-B317-89A4-3B5F-A8A8C0ED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396926-4C92-2FED-7134-58B6491B5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54EFC-3E9E-4A2C-A863-05CAB89CF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74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C4617A-4433-8E3D-4C98-197C43D36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C261B-DA09-CB0D-FC45-6BB65F8E6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2B10-879A-399E-AAC4-04582FD72C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4EB6B8-F8D2-4E11-9043-EAA6B3DD8130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7CF79C-0B73-E891-7E35-76E6C849AA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CC7AA-6238-93F3-DCA5-7E462AA459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D54EFC-3E9E-4A2C-A863-05CAB89CF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50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9D9122D-8B79-C7C0-1C14-6FA2C0E05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INDOPACOM TSIRTS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A94271E-AA86-3331-E9EE-DA729C790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INDOPACOM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Online Training (TSIRT)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Theater Specific Individual Readiness Training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of 20250318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925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10404E8-378A-A85E-5773-25EBE32E25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91" y="378691"/>
            <a:ext cx="11369964" cy="598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359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E5071CD-B018-DE60-43E8-74EF62B7E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995" y="392929"/>
            <a:ext cx="11748010" cy="6072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250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2309BE6-D5EE-F17B-B61F-14C432B3F7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873" y="544945"/>
            <a:ext cx="10880435" cy="30018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EA3E28E-9D1E-9A7D-E333-3AFB8197AE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0000" y="3546764"/>
            <a:ext cx="7195127" cy="289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927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0B75CF0-7FDF-0942-9F69-18DA67C66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36" y="1902691"/>
            <a:ext cx="8377382" cy="232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3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20</Words>
  <Application>Microsoft Office PowerPoint</Application>
  <PresentationFormat>Widescreen</PresentationFormat>
  <Paragraphs>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Times New Roman</vt:lpstr>
      <vt:lpstr>Office Theme</vt:lpstr>
      <vt:lpstr>INDOPACOM TSIRTS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Kidwell, Jessica L CIV USARMY CETAD (USA)</dc:creator>
  <cp:lastModifiedBy>Kidwell, Jessica L CIV USARMY CETAD (USA)</cp:lastModifiedBy>
  <cp:revision>2</cp:revision>
  <dcterms:created xsi:type="dcterms:W3CDTF">2025-03-31T15:36:04Z</dcterms:created>
  <dcterms:modified xsi:type="dcterms:W3CDTF">2025-03-31T16:17:38Z</dcterms:modified>
</cp:coreProperties>
</file>